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C50E-4646-DF38-4C22-53D2881A3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E7CF7-F18E-B204-BBAB-86B6939CF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BF30-3186-6C48-250C-C5577D55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CD6C2-0E5F-8268-0B75-D4696E45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3EC5-66CE-D665-60C3-C20C9B0D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2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9BB6-44B9-5E2F-A1A8-225FD40F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58118-545B-598D-D6A9-200372874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3B9F1-0717-6329-58DB-6C120BD6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8AD58-2F15-3F9B-9E56-AB338F39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2B8A-E808-C703-F1A3-18F0211E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7B5EB-3681-027E-9AD8-4ED94D777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F1377-EAAB-967F-AE85-F9E41B0CB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86E44-5930-AA43-8ED1-988594E7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7B59C-B38A-A849-3D58-64DBB26E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7BDA-9E34-AEEF-365B-49A14D21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1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02C4-A60C-CAFB-E1D3-504D3DC9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E533-031B-B198-CD31-2508255C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15BD-773B-99F7-8899-DA2F987D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4C789-847F-3A27-60B9-FC1AA25C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83EFA-4777-2115-BD92-C1D0D148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0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DCFD-38AD-5F34-3499-F64AF18B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3AD2-A9EA-A6E3-AA10-6C904255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01966-BAE7-0742-2FAC-A50AD0B6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E7F58-6D90-3C9B-6040-E2CFACF0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EDAD9-F970-31EA-5DF9-0C5838C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7765-A194-090D-61AC-9EF97538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ADF1-F31A-3AEB-94CA-5F276FFD3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3E399-A914-AB8B-4B65-5B674634F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8D05C-27D8-44B6-7F25-C08A9AC87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7154-C665-7AC1-9CF2-82CD0142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B5DC-2B27-DE43-CF00-ADDA705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CBA7-090C-B76C-12CF-3518E93E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D755D-231D-4C6B-32AE-D2DDCA75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09D74-2679-0F67-7E33-8335A92F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477D6-F35D-BC8F-2DE3-AC0D22E39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214D9-6C01-903D-846C-26AA10160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08129-D3B5-AF69-20C5-2F445290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68138-8A0A-B338-6E0D-E63B602B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376B0-9D9B-4750-54DA-6F410FF2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D058-0799-48E0-FF0F-64288061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DC89A-1E0E-0B1E-3257-78C88051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0B4F0-8725-A617-5928-57664981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8D8F1-CB5A-B69E-3F72-D18BC939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C2A13-5474-14AC-C762-BB308C3B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36BA9-FEA2-44D3-063E-03DF55E5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286C4-F350-AC02-B383-9AEF44E7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1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563D-E3EB-584E-E1BC-40B4A84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C2AE-0E35-F90C-1126-A25685B37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43C9-0699-3BFF-A085-D58B84944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74F53-FA80-EE9D-6CEB-8D13ADCA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9E72-8CF5-A860-20AF-FE6EED97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7AAA-4567-C244-0C12-BC92679D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5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A387-F695-DAD1-5712-E5E6DB06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D0948-629C-A5FC-15EF-B7C3F8C8F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AD036-4C12-68AE-D567-DB5543E49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60111-246A-9217-8749-98E178D7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FAF2D-76B9-1A77-B031-3EA50DFC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F5C48-EDCB-6819-EEBA-43CECAB8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C2D92-F789-9412-3B0D-CDCB41C3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71F27-7E4A-926D-6348-184094433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CA05B-8479-9C97-8692-EBBB6B91F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84EB99-6CAF-4AC2-97B4-663E8377C6D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999FC-6977-BD50-67E5-5658E69C7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9A1E1-E45D-AA3B-7E5B-D674EB6E0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DEB52-0503-42DE-84C9-2BE731B2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6928-BC55-4234-098F-A3CDC58F9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C8445-55FF-BB18-3529-18C1801C6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CA2333D-482C-FBB1-448D-9576A846C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172"/>
    </mc:Choice>
    <mc:Fallback>
      <p:transition spd="slow" advTm="191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73DE-4A8F-7081-CB6B-D3C0BA7F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4978-CB01-3EA0-1EA5-07B587B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7625868FA244A899261C7CA5C290E" ma:contentTypeVersion="4" ma:contentTypeDescription="Create a new document." ma:contentTypeScope="" ma:versionID="20f4129dcbca7ae9441d75d475a7df12">
  <xsd:schema xmlns:xsd="http://www.w3.org/2001/XMLSchema" xmlns:xs="http://www.w3.org/2001/XMLSchema" xmlns:p="http://schemas.microsoft.com/office/2006/metadata/properties" xmlns:ns3="ad24d586-5719-49c9-a6ae-b8259cb36451" targetNamespace="http://schemas.microsoft.com/office/2006/metadata/properties" ma:root="true" ma:fieldsID="ca1a36f4ca9c443d7b692109b00dd041" ns3:_="">
    <xsd:import namespace="ad24d586-5719-49c9-a6ae-b8259cb36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4d586-5719-49c9-a6ae-b8259cb36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5E07BE-FDA3-4150-A707-273406C9A0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24d586-5719-49c9-a6ae-b8259cb36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817A66-0C0A-4AEF-9AC9-9679C42F87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B0009D-1559-4833-BE5D-A478297AE4DF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ad24d586-5719-49c9-a6ae-b8259cb3645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City Colleges of Chicago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Sherrica Coleman</dc:creator>
  <cp:lastModifiedBy>Sherrica Coleman</cp:lastModifiedBy>
  <cp:revision>3</cp:revision>
  <dcterms:created xsi:type="dcterms:W3CDTF">2024-06-05T19:10:56Z</dcterms:created>
  <dcterms:modified xsi:type="dcterms:W3CDTF">2024-06-05T19:47:19Z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0x0101007C97625868FA244A899261C7CA5C290E</vt:lpwstr>
  </property>
</Properties>
</file>